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51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67" y="-101"/>
      </p:cViewPr>
      <p:guideLst>
        <p:guide orient="horz" pos="2159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263"/>
            <a:ext cx="10363200" cy="14690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5159"/>
            <a:ext cx="8534400" cy="175299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81"/>
            <a:ext cx="2743200" cy="5851556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81"/>
            <a:ext cx="8026400" cy="5851556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pPr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245"/>
            <a:ext cx="10363200" cy="136047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771"/>
            <a:ext cx="10363200" cy="150147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6555" indent="0">
              <a:buNone/>
              <a:defRPr sz="1680"/>
            </a:lvl4pPr>
            <a:lvl5pPr marL="2195195" indent="0">
              <a:buNone/>
              <a:defRPr sz="1680"/>
            </a:lvl5pPr>
            <a:lvl6pPr marL="2743835" indent="0">
              <a:buNone/>
              <a:defRPr sz="1680"/>
            </a:lvl6pPr>
            <a:lvl7pPr marL="3292475" indent="0">
              <a:buNone/>
              <a:defRPr sz="1680"/>
            </a:lvl7pPr>
            <a:lvl8pPr marL="3841115" indent="0">
              <a:buNone/>
              <a:defRPr sz="1680"/>
            </a:lvl8pPr>
            <a:lvl9pPr marL="4390390" indent="0">
              <a:buNone/>
              <a:defRPr sz="16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556"/>
            <a:ext cx="5384800" cy="4525381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556"/>
            <a:ext cx="5384800" cy="4525381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771"/>
            <a:ext cx="5386917" cy="638317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6555" indent="0">
              <a:buNone/>
              <a:defRPr sz="1920" b="1"/>
            </a:lvl4pPr>
            <a:lvl5pPr marL="2195195" indent="0">
              <a:buNone/>
              <a:defRPr sz="1920" b="1"/>
            </a:lvl5pPr>
            <a:lvl6pPr marL="2743835" indent="0">
              <a:buNone/>
              <a:defRPr sz="1920" b="1"/>
            </a:lvl6pPr>
            <a:lvl7pPr marL="3292475" indent="0">
              <a:buNone/>
              <a:defRPr sz="1920" b="1"/>
            </a:lvl7pPr>
            <a:lvl8pPr marL="3841115" indent="0">
              <a:buNone/>
              <a:defRPr sz="1920" b="1"/>
            </a:lvl8pPr>
            <a:lvl9pPr marL="4390390" indent="0">
              <a:buNone/>
              <a:defRPr sz="19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089"/>
            <a:ext cx="5386917" cy="395184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771"/>
            <a:ext cx="5389033" cy="638317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6555" indent="0">
              <a:buNone/>
              <a:defRPr sz="1920" b="1"/>
            </a:lvl4pPr>
            <a:lvl5pPr marL="2195195" indent="0">
              <a:buNone/>
              <a:defRPr sz="1920" b="1"/>
            </a:lvl5pPr>
            <a:lvl6pPr marL="2743835" indent="0">
              <a:buNone/>
              <a:defRPr sz="1920" b="1"/>
            </a:lvl6pPr>
            <a:lvl7pPr marL="3292475" indent="0">
              <a:buNone/>
              <a:defRPr sz="1920" b="1"/>
            </a:lvl7pPr>
            <a:lvl8pPr marL="3841115" indent="0">
              <a:buNone/>
              <a:defRPr sz="1920" b="1"/>
            </a:lvl8pPr>
            <a:lvl9pPr marL="4390390" indent="0">
              <a:buNone/>
              <a:defRPr sz="19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089"/>
            <a:ext cx="5389033" cy="395184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2476"/>
            <a:ext cx="4011084" cy="11623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76"/>
            <a:ext cx="6815667" cy="5853461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4784"/>
            <a:ext cx="4011084" cy="469115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6555" indent="0">
              <a:buNone/>
              <a:defRPr sz="1080"/>
            </a:lvl4pPr>
            <a:lvl5pPr marL="2195195" indent="0">
              <a:buNone/>
              <a:defRPr sz="1080"/>
            </a:lvl5pPr>
            <a:lvl6pPr marL="2743835" indent="0">
              <a:buNone/>
              <a:defRPr sz="1080"/>
            </a:lvl6pPr>
            <a:lvl7pPr marL="3292475" indent="0">
              <a:buNone/>
              <a:defRPr sz="1080"/>
            </a:lvl7pPr>
            <a:lvl8pPr marL="3841115" indent="0">
              <a:buNone/>
              <a:defRPr sz="1080"/>
            </a:lvl8pPr>
            <a:lvl9pPr marL="4390390" indent="0">
              <a:buNone/>
              <a:defRPr sz="10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799762"/>
            <a:ext cx="7315200" cy="56781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46"/>
            <a:ext cx="7315200" cy="411381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6555" indent="0">
              <a:buNone/>
              <a:defRPr sz="2400"/>
            </a:lvl4pPr>
            <a:lvl5pPr marL="2195195" indent="0">
              <a:buNone/>
              <a:defRPr sz="2400"/>
            </a:lvl5pPr>
            <a:lvl6pPr marL="2743835" indent="0">
              <a:buNone/>
              <a:defRPr sz="2400"/>
            </a:lvl6pPr>
            <a:lvl7pPr marL="3292475" indent="0">
              <a:buNone/>
              <a:defRPr sz="2400"/>
            </a:lvl7pPr>
            <a:lvl8pPr marL="3841115" indent="0">
              <a:buNone/>
              <a:defRPr sz="2400"/>
            </a:lvl8pPr>
            <a:lvl9pPr marL="4390390" indent="0">
              <a:buNone/>
              <a:defRPr sz="24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84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578"/>
            <a:ext cx="7315200" cy="80408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6555" indent="0">
              <a:buNone/>
              <a:defRPr sz="1080"/>
            </a:lvl4pPr>
            <a:lvl5pPr marL="2195195" indent="0">
              <a:buNone/>
              <a:defRPr sz="1080"/>
            </a:lvl5pPr>
            <a:lvl6pPr marL="2743835" indent="0">
              <a:buNone/>
              <a:defRPr sz="1080"/>
            </a:lvl6pPr>
            <a:lvl7pPr marL="3292475" indent="0">
              <a:buNone/>
              <a:defRPr sz="1080"/>
            </a:lvl7pPr>
            <a:lvl8pPr marL="3841115" indent="0">
              <a:buNone/>
              <a:defRPr sz="1080"/>
            </a:lvl8pPr>
            <a:lvl9pPr marL="4390390" indent="0">
              <a:buNone/>
              <a:defRPr sz="10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单击此处编辑母版文本样式</a:t>
            </a:r>
          </a:p>
          <a:p>
            <a:pPr lvl="1"/>
            <a:r>
              <a:rPr lang="en-US" altLang="zh-CN" dirty="0"/>
              <a:t>第二级</a:t>
            </a:r>
          </a:p>
          <a:p>
            <a:pPr lvl="2"/>
            <a:r>
              <a:rPr lang="en-US" altLang="zh-CN" dirty="0"/>
              <a:t>第三级</a:t>
            </a:r>
          </a:p>
          <a:p>
            <a:pPr lvl="3"/>
            <a:r>
              <a:rPr lang="en-US" altLang="zh-CN" dirty="0"/>
              <a:t>第四级</a:t>
            </a:r>
          </a:p>
          <a:p>
            <a:pPr lvl="4"/>
            <a:r>
              <a:rPr lang="en-US" altLang="zh-CN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  <a:pPr lvl="0" eaLnBrk="1" hangingPunct="1"/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411480" indent="-411480" algn="l" rtl="0" eaLnBrk="0" fontAlgn="base" hangingPunct="0">
        <a:spcBef>
          <a:spcPct val="24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42900" algn="l" rtl="0" eaLnBrk="0" fontAlgn="base" hangingPunct="0">
        <a:spcBef>
          <a:spcPct val="24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2pPr>
      <a:lvl3pPr marL="1371600" indent="-273050" algn="l" rtl="0" eaLnBrk="0" fontAlgn="base" hangingPunct="0">
        <a:spcBef>
          <a:spcPct val="24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920875" indent="-273050" algn="l" rtl="0" eaLnBrk="0" fontAlgn="base" hangingPunct="0">
        <a:spcBef>
          <a:spcPct val="24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70150" indent="-274955" algn="l" rtl="0" eaLnBrk="0" fontAlgn="base" hangingPunct="0">
        <a:spcBef>
          <a:spcPct val="24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3018155" indent="-273685" algn="l" rtl="0" fontAlgn="base">
        <a:spcBef>
          <a:spcPct val="24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66795" indent="-273685" algn="l" rtl="0" fontAlgn="base">
        <a:spcBef>
          <a:spcPct val="24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115435" indent="-273685" algn="l" rtl="0" fontAlgn="base">
        <a:spcBef>
          <a:spcPct val="24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64710" indent="-273685" algn="l" rtl="0" fontAlgn="base">
        <a:spcBef>
          <a:spcPct val="24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655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519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83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7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1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9039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80313_084511_0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890" y="101600"/>
            <a:ext cx="8872855" cy="6654800"/>
          </a:xfrm>
          <a:prstGeom prst="rect">
            <a:avLst/>
          </a:prstGeom>
        </p:spPr>
      </p:pic>
      <p:pic>
        <p:nvPicPr>
          <p:cNvPr id="5" name="图片 4" descr="20180320_153222_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030" y="179705"/>
            <a:ext cx="8663940" cy="6497955"/>
          </a:xfrm>
          <a:prstGeom prst="rect">
            <a:avLst/>
          </a:prstGeom>
        </p:spPr>
      </p:pic>
      <p:pic>
        <p:nvPicPr>
          <p:cNvPr id="5" name="图片 4" descr="20180320_153222_0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0313_084511_0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5" name="图片 4" descr="20180320_153222_0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6" name="图片 5" descr="20180326_152718_00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7" name="图片 6" descr="20180326_153351_0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  <p:pic>
        <p:nvPicPr>
          <p:cNvPr id="8" name="图片 7" descr="20180326_153007_0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565" y="342265"/>
            <a:ext cx="8230235" cy="6172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王茂宇</dc:creator>
  <cp:lastModifiedBy>bobos</cp:lastModifiedBy>
  <cp:revision>36</cp:revision>
  <dcterms:created xsi:type="dcterms:W3CDTF">2016-12-22T02:24:00Z</dcterms:created>
  <dcterms:modified xsi:type="dcterms:W3CDTF">2020-06-23T23:18:59Z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